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4"/>
    <p:restoredTop sz="93728"/>
  </p:normalViewPr>
  <p:slideViewPr>
    <p:cSldViewPr snapToGrid="0" snapToObjects="1">
      <p:cViewPr varScale="1">
        <p:scale>
          <a:sx n="85" d="100"/>
          <a:sy n="85" d="100"/>
        </p:scale>
        <p:origin x="176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8/21/17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7220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Assessment is in English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500" y="1690689"/>
            <a:ext cx="67310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435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Assessment is in English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0" y="1690689"/>
            <a:ext cx="6705600" cy="1866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750" y="3973850"/>
            <a:ext cx="6794500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1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123821"/>
            <a:ext cx="7886700" cy="847729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/>
              <a:t>Instruction is in Target Language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09" y="1958737"/>
            <a:ext cx="3594100" cy="2260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1250" y="2033394"/>
            <a:ext cx="3594100" cy="2260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3325" y="4459962"/>
            <a:ext cx="3409950" cy="22265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09" y="4376261"/>
            <a:ext cx="3581400" cy="22733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26085" y="1119413"/>
            <a:ext cx="72971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Begin by finding text similar to what will be on exam. Do</a:t>
            </a:r>
          </a:p>
          <a:p>
            <a:r>
              <a:rPr lang="en-US" sz="2400"/>
              <a:t>a couple of different IDs before giving ID assessment. 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68630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28650" y="170624"/>
            <a:ext cx="7886700" cy="786639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en-US"/>
              <a:t>Instruction is in Target Language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79" y="3529543"/>
            <a:ext cx="8842022" cy="3114145"/>
          </a:xfrm>
        </p:spPr>
        <p:txBody>
          <a:bodyPr>
            <a:normAutofit fontScale="92500" lnSpcReduction="20000"/>
          </a:bodyPr>
          <a:lstStyle/>
          <a:p>
            <a:r>
              <a:rPr lang="en-US"/>
              <a:t>Give 1 word. Ask students to circumlocute.  Date of birth – birthday</a:t>
            </a:r>
          </a:p>
          <a:p>
            <a:r>
              <a:rPr lang="en-US"/>
              <a:t>Show picture only</a:t>
            </a:r>
            <a:r>
              <a:rPr lang="is-IS"/>
              <a:t>…say what they can.</a:t>
            </a:r>
          </a:p>
          <a:p>
            <a:r>
              <a:rPr lang="is-IS"/>
              <a:t>Write (2) questions that are answered on ID. Turn and ask your partner the questions. Call on individuals to ask and answer question.</a:t>
            </a:r>
          </a:p>
          <a:p>
            <a:r>
              <a:rPr lang="is-IS"/>
              <a:t>Show 2 true/1 false sentence. Have students determine and correct false sentence. </a:t>
            </a:r>
          </a:p>
          <a:p>
            <a:r>
              <a:rPr lang="is-IS"/>
              <a:t>Show 2 I</a:t>
            </a:r>
            <a:r>
              <a:rPr lang="en-US"/>
              <a:t>Ds</a:t>
            </a:r>
            <a:r>
              <a:rPr lang="is-IS"/>
              <a:t> that are similar. Show 1 sentence at time. </a:t>
            </a:r>
            <a:r>
              <a:rPr lang="en-US"/>
              <a:t>H</a:t>
            </a:r>
            <a:r>
              <a:rPr lang="is-IS"/>
              <a:t>ave students signal correct ID. </a:t>
            </a:r>
          </a:p>
          <a:p>
            <a:r>
              <a:rPr lang="is-IS"/>
              <a:t>Have students create ID for their exchange student identity following pattern of actual ID from that country. </a:t>
            </a:r>
          </a:p>
          <a:p>
            <a:endParaRPr lang="is-IS"/>
          </a:p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86" y="1573048"/>
            <a:ext cx="2593014" cy="164592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421" y="1573048"/>
            <a:ext cx="2616827" cy="16459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40451" y="1034323"/>
            <a:ext cx="7952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Do not create a worksheet. Vary activities in target language. </a:t>
            </a:r>
            <a:endParaRPr lang="en-US" sz="240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839" y="1630698"/>
            <a:ext cx="2616828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29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Depth</Template>
  <TotalTime>53</TotalTime>
  <Words>156</Words>
  <Application>Microsoft Macintosh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Corbel</vt:lpstr>
      <vt:lpstr>Arial</vt:lpstr>
      <vt:lpstr>Depth</vt:lpstr>
      <vt:lpstr>Assessment is in English</vt:lpstr>
      <vt:lpstr>Assessment is in English</vt:lpstr>
      <vt:lpstr>Instruction is in Target Language</vt:lpstr>
      <vt:lpstr>Instruction is in Target Language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</dc:creator>
  <cp:lastModifiedBy>Laura</cp:lastModifiedBy>
  <cp:revision>5</cp:revision>
  <dcterms:created xsi:type="dcterms:W3CDTF">2017-08-21T16:09:26Z</dcterms:created>
  <dcterms:modified xsi:type="dcterms:W3CDTF">2017-08-21T17:03:11Z</dcterms:modified>
</cp:coreProperties>
</file>